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7"/>
  </p:notesMasterIdLst>
  <p:sldIdLst>
    <p:sldId id="256" r:id="rId3"/>
    <p:sldId id="331" r:id="rId4"/>
    <p:sldId id="332" r:id="rId5"/>
    <p:sldId id="33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 id="331"/>
            <p14:sldId id="332"/>
            <p14:sldId id="333"/>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B4A6"/>
    <a:srgbClr val="734F29"/>
    <a:srgbClr val="D24726"/>
    <a:srgbClr val="DD462F"/>
    <a:srgbClr val="AEB785"/>
    <a:srgbClr val="EFD5A2"/>
    <a:srgbClr val="3B3026"/>
    <a:srgbClr val="ECE1CA"/>
    <a:srgbClr val="79553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56" autoAdjust="0"/>
    <p:restoredTop sz="93556" autoAdjust="0"/>
  </p:normalViewPr>
  <p:slideViewPr>
    <p:cSldViewPr snapToGrid="0">
      <p:cViewPr varScale="1">
        <p:scale>
          <a:sx n="66" d="100"/>
          <a:sy n="66" d="100"/>
        </p:scale>
        <p:origin x="792"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pPr/>
              <a:t>8/9/2017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pPr/>
              <a:t>‹#›</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pPr/>
              <a:t>1</a:t>
            </a:fld>
            <a:endParaRPr lang="en-US"/>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2</a:t>
            </a:fld>
            <a:endParaRPr lang="en-US"/>
          </a:p>
        </p:txBody>
      </p:sp>
    </p:spTree>
    <p:extLst>
      <p:ext uri="{BB962C8B-B14F-4D97-AF65-F5344CB8AC3E}">
        <p14:creationId xmlns:p14="http://schemas.microsoft.com/office/powerpoint/2010/main" val="10038722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3</a:t>
            </a:fld>
            <a:endParaRPr lang="en-US"/>
          </a:p>
        </p:txBody>
      </p:sp>
    </p:spTree>
    <p:extLst>
      <p:ext uri="{BB962C8B-B14F-4D97-AF65-F5344CB8AC3E}">
        <p14:creationId xmlns:p14="http://schemas.microsoft.com/office/powerpoint/2010/main" val="3104403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DF61EA0F-A667-4B49-8422-0062BC55E249}" type="slidenum">
              <a:rPr lang="en-US" smtClean="0"/>
              <a:pPr/>
              <a:t>4</a:t>
            </a:fld>
            <a:endParaRPr lang="en-US"/>
          </a:p>
        </p:txBody>
      </p:sp>
    </p:spTree>
    <p:extLst>
      <p:ext uri="{BB962C8B-B14F-4D97-AF65-F5344CB8AC3E}">
        <p14:creationId xmlns:p14="http://schemas.microsoft.com/office/powerpoint/2010/main" val="272730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838200" y="2061006"/>
            <a:ext cx="10515600" cy="2387600"/>
          </a:xfrm>
        </p:spPr>
        <p:txBody>
          <a:bodyPr anchor="b">
            <a:normAutofit/>
          </a:bodyPr>
          <a:lstStyle>
            <a:lvl1pPr algn="l">
              <a:defRPr sz="5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38202" y="5110609"/>
            <a:ext cx="6705599" cy="1137793"/>
          </a:xfrm>
        </p:spPr>
        <p:txBody>
          <a:bodyPr>
            <a:normAutofit/>
          </a:bodyPr>
          <a:lstStyle>
            <a:lvl1pPr marL="0" indent="0" algn="l">
              <a:lnSpc>
                <a:spcPct val="150000"/>
              </a:lnSpc>
              <a:spcBef>
                <a:spcPts val="600"/>
              </a:spcBef>
              <a:buNone/>
              <a:defRPr sz="2800">
                <a:solidFill>
                  <a:schemeClr val="accent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48664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18549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59692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10215419" y="365125"/>
            <a:ext cx="1819564" cy="5811838"/>
          </a:xfrm>
        </p:spPr>
        <p:txBody>
          <a:bodyPr vert="eaVert" anchor="b">
            <a:normAutofit/>
          </a:bodyPr>
          <a:lstStyle>
            <a:lvl1pPr>
              <a:defRPr sz="3600">
                <a:solidFill>
                  <a:schemeClr val="bg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10095346" y="0"/>
            <a:ext cx="2096655"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0226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4434" y="0"/>
            <a:ext cx="10749367" cy="1208868"/>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838201" y="1825625"/>
            <a:ext cx="4167753" cy="4351338"/>
          </a:xfrm>
        </p:spPr>
        <p:txBody>
          <a:bodyPr>
            <a:normAutofit/>
          </a:bodyPr>
          <a:lstStyle>
            <a:lvl1pPr marL="0" indent="0">
              <a:lnSpc>
                <a:spcPct val="150000"/>
              </a:lnSpc>
              <a:spcAft>
                <a:spcPts val="1200"/>
              </a:spcAft>
              <a:buNone/>
              <a:defRPr sz="1600">
                <a:solidFill>
                  <a:schemeClr val="bg1">
                    <a:lumMod val="50000"/>
                  </a:schemeClr>
                </a:solidFill>
              </a:defRPr>
            </a:lvl1pPr>
            <a:lvl2pPr>
              <a:lnSpc>
                <a:spcPct val="150000"/>
              </a:lnSpc>
              <a:spcAft>
                <a:spcPts val="1200"/>
              </a:spcAft>
              <a:defRPr sz="1400">
                <a:solidFill>
                  <a:schemeClr val="bg1">
                    <a:lumMod val="50000"/>
                  </a:schemeClr>
                </a:solidFill>
              </a:defRPr>
            </a:lvl2pPr>
            <a:lvl3pPr>
              <a:lnSpc>
                <a:spcPct val="150000"/>
              </a:lnSpc>
              <a:spcAft>
                <a:spcPts val="1200"/>
              </a:spcAft>
              <a:defRPr sz="1200">
                <a:solidFill>
                  <a:schemeClr val="bg1">
                    <a:lumMod val="50000"/>
                  </a:schemeClr>
                </a:solidFill>
              </a:defRPr>
            </a:lvl3pPr>
            <a:lvl4pPr>
              <a:lnSpc>
                <a:spcPct val="150000"/>
              </a:lnSpc>
              <a:spcAft>
                <a:spcPts val="1200"/>
              </a:spcAft>
              <a:defRPr sz="1100">
                <a:solidFill>
                  <a:schemeClr val="bg1">
                    <a:lumMod val="50000"/>
                  </a:schemeClr>
                </a:solidFill>
              </a:defRPr>
            </a:lvl4pPr>
            <a:lvl5pPr>
              <a:lnSpc>
                <a:spcPct val="150000"/>
              </a:lnSpc>
              <a:spcAft>
                <a:spcPts val="1200"/>
              </a:spcAft>
              <a:defRPr sz="1100">
                <a:solidFill>
                  <a:schemeClr val="bg1">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6"/>
              </a:solidFill>
            </a:endParaRPr>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8201" y="2402238"/>
            <a:ext cx="4508715" cy="2187227"/>
          </a:xfrm>
        </p:spPr>
        <p:txBody>
          <a:bodyPr anchor="ctr">
            <a:noAutofit/>
          </a:bodyPr>
          <a:lstStyle>
            <a:lvl1pPr algn="l">
              <a:defRPr sz="4800">
                <a:solidFill>
                  <a:schemeClr val="accent6"/>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323308" y="2402237"/>
            <a:ext cx="5269424" cy="2187226"/>
          </a:xfrm>
        </p:spPr>
        <p:txBody>
          <a:bodyPr anchor="ctr">
            <a:normAutofit/>
          </a:bodyPr>
          <a:lstStyle>
            <a:lvl1pPr marL="0" indent="0">
              <a:lnSpc>
                <a:spcPct val="150000"/>
              </a:lnSpc>
              <a:buNone/>
              <a:defRPr sz="2800">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EEBAAA-29B5-4AF5-BC5F-7E580C29002D}" type="datetimeFigureOut">
              <a:rPr lang="en-US" smtClean="0"/>
              <a:pPr/>
              <a:t>8/9/2017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8" name="Rectangle 7"/>
          <p:cNvSpPr/>
          <p:nvPr userDrawn="1"/>
        </p:nvSpPr>
        <p:spPr>
          <a:xfrm>
            <a:off x="-878237" y="1708258"/>
            <a:ext cx="6535119" cy="357518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3565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
        <p:nvSpPr>
          <p:cNvPr id="9" name="Rectangle 8"/>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32822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0"/>
            <a:ext cx="10737851"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831851"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1851" y="2193927"/>
            <a:ext cx="5156200"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dirty="0"/>
          </a:p>
        </p:txBody>
      </p:sp>
      <p:sp>
        <p:nvSpPr>
          <p:cNvPr id="5" name="Text Placeholder 4"/>
          <p:cNvSpPr>
            <a:spLocks noGrp="1"/>
          </p:cNvSpPr>
          <p:nvPr>
            <p:ph type="body" sz="quarter" idx="3"/>
          </p:nvPr>
        </p:nvSpPr>
        <p:spPr>
          <a:xfrm>
            <a:off x="6189664"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9664" y="2193927"/>
            <a:ext cx="5157787"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7" name="Date Placeholder 6"/>
          <p:cNvSpPr>
            <a:spLocks noGrp="1"/>
          </p:cNvSpPr>
          <p:nvPr>
            <p:ph type="dt" sz="half" idx="10"/>
          </p:nvPr>
        </p:nvSpPr>
        <p:spPr/>
        <p:txBody>
          <a:bodyPr/>
          <a:lstStyle/>
          <a:p>
            <a:fld id="{8BEEBAAA-29B5-4AF5-BC5F-7E580C29002D}" type="datetimeFigureOut">
              <a:rPr lang="en-US" smtClean="0"/>
              <a:pPr/>
              <a:t>8/9/2017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0EDB8-5305-433F-BE41-D7A86D811DB3}" type="slidenum">
              <a:rPr lang="en-US" smtClean="0"/>
              <a:pPr/>
              <a:t>‹#›</a:t>
            </a:fld>
            <a:endParaRPr lang="en-US"/>
          </a:p>
        </p:txBody>
      </p:sp>
      <p:sp>
        <p:nvSpPr>
          <p:cNvPr id="11" name="Rectangle 10"/>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606029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EEBAAA-29B5-4AF5-BC5F-7E580C29002D}" type="datetimeFigureOut">
              <a:rPr lang="en-US" smtClean="0"/>
              <a:pPr/>
              <a:t>8/9/2017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0EDB8-5305-433F-BE41-D7A86D811DB3}" type="slidenum">
              <a:rPr lang="en-US" smtClean="0"/>
              <a:pPr/>
              <a:t>‹#›</a:t>
            </a:fld>
            <a:endParaRPr lang="en-US"/>
          </a:p>
        </p:txBody>
      </p:sp>
      <p:sp>
        <p:nvSpPr>
          <p:cNvPr id="7" name="Rectangle 6"/>
          <p:cNvSpPr/>
          <p:nvPr userDrawn="1"/>
        </p:nvSpPr>
        <p:spPr>
          <a:xfrm>
            <a:off x="0" y="0"/>
            <a:ext cx="12192000" cy="133285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0081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EBAAA-29B5-4AF5-BC5F-7E580C29002D}" type="datetimeFigureOut">
              <a:rPr lang="en-US" smtClean="0"/>
              <a:pPr/>
              <a:t>8/9/2017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4037432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7"/>
            <a:ext cx="6172200" cy="487362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178419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pPr/>
              <a:t>8/9/2017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p14="http://schemas.microsoft.com/office/powerpoint/2010/main" val="316109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EBAAA-29B5-4AF5-BC5F-7E580C29002D}" type="datetimeFigureOut">
              <a:rPr lang="en-US" smtClean="0"/>
              <a:pPr/>
              <a:t>8/9/2017</a:t>
            </a:fld>
            <a:endParaRPr lang="en-US"/>
          </a:p>
        </p:txBody>
      </p:sp>
      <p:sp>
        <p:nvSpPr>
          <p:cNvPr id="5" name="Footer Placeholder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2"/>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0EDB8-5305-433F-BE41-D7A86D811DB3}" type="slidenum">
              <a:rPr lang="en-US" smtClean="0"/>
              <a:pPr/>
              <a:t>‹#›</a:t>
            </a:fld>
            <a:endParaRPr lang="en-US"/>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037" y="471055"/>
            <a:ext cx="3345873" cy="3894424"/>
          </a:xfrm>
        </p:spPr>
        <p:txBody>
          <a:bodyPr>
            <a:normAutofit/>
          </a:bodyPr>
          <a:lstStyle/>
          <a:p>
            <a:r>
              <a:rPr lang="en-US" sz="4000" b="1" dirty="0" smtClean="0"/>
              <a:t>EUROPEAN DIGITAL PORTFOLIO </a:t>
            </a:r>
            <a:br>
              <a:rPr lang="en-US" sz="4000" b="1" dirty="0" smtClean="0"/>
            </a:br>
            <a:r>
              <a:rPr lang="en-US" sz="4000" b="1" dirty="0" smtClean="0"/>
              <a:t>FOR UNIVERSITY STUDENTS</a:t>
            </a:r>
            <a:endParaRPr lang="en-US" sz="1200" b="1" dirty="0"/>
          </a:p>
        </p:txBody>
      </p:sp>
      <p:sp>
        <p:nvSpPr>
          <p:cNvPr id="3" name="Subtitle 2"/>
          <p:cNvSpPr>
            <a:spLocks noGrp="1"/>
          </p:cNvSpPr>
          <p:nvPr>
            <p:ph type="subTitle" idx="1"/>
          </p:nvPr>
        </p:nvSpPr>
        <p:spPr>
          <a:xfrm>
            <a:off x="3631720" y="5110609"/>
            <a:ext cx="8134709" cy="1137793"/>
          </a:xfrm>
        </p:spPr>
        <p:txBody>
          <a:bodyPr>
            <a:normAutofit fontScale="77500" lnSpcReduction="20000"/>
          </a:bodyPr>
          <a:lstStyle/>
          <a:p>
            <a:r>
              <a:rPr lang="en-US" sz="3300" b="1" dirty="0" smtClean="0"/>
              <a:t>European Digital Portfolio for University Students</a:t>
            </a:r>
          </a:p>
          <a:p>
            <a:r>
              <a:rPr lang="en-US" i="1" dirty="0" smtClean="0"/>
              <a:t>“The e-Portfolio for all University Students in Europe”</a:t>
            </a:r>
            <a:endParaRPr lang="en-US" i="1"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56958" y="0"/>
            <a:ext cx="8635042" cy="4864812"/>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0728" y="4448606"/>
            <a:ext cx="2034396" cy="2034396"/>
          </a:xfrm>
          <a:prstGeom prst="rect">
            <a:avLst/>
          </a:prstGeom>
        </p:spPr>
      </p:pic>
      <p:sp>
        <p:nvSpPr>
          <p:cNvPr id="6" name="TextBox 5"/>
          <p:cNvSpPr txBox="1"/>
          <p:nvPr/>
        </p:nvSpPr>
        <p:spPr>
          <a:xfrm>
            <a:off x="3467819" y="6443930"/>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Tree>
    <p:extLst>
      <p:ext uri="{BB962C8B-B14F-4D97-AF65-F5344CB8AC3E}">
        <p14:creationId xmlns:p14="http://schemas.microsoft.com/office/powerpoint/2010/main" val="2471807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4" name="Content Placeholder 3"/>
          <p:cNvSpPr>
            <a:spLocks noGrp="1"/>
          </p:cNvSpPr>
          <p:nvPr>
            <p:ph idx="1"/>
          </p:nvPr>
        </p:nvSpPr>
        <p:spPr>
          <a:xfrm>
            <a:off x="267333" y="1694836"/>
            <a:ext cx="3104284" cy="4332888"/>
          </a:xfrm>
        </p:spPr>
        <p:txBody>
          <a:bodyPr>
            <a:normAutofit/>
          </a:bodyPr>
          <a:lstStyle/>
          <a:p>
            <a:pPr marL="342900" lvl="0" indent="-342900">
              <a:lnSpc>
                <a:spcPct val="115000"/>
              </a:lnSpc>
              <a:spcBef>
                <a:spcPts val="0"/>
              </a:spcBef>
              <a:spcAft>
                <a:spcPts val="0"/>
              </a:spcAft>
              <a:buFont typeface="Symbol" panose="05050102010706020507" pitchFamily="18" charset="2"/>
              <a:buChar char=""/>
            </a:pPr>
            <a:r>
              <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rPr>
              <a:t>Files play a major role to the creation of your profile</a:t>
            </a:r>
          </a:p>
          <a:p>
            <a:pPr marL="342900" lvl="0" indent="-342900">
              <a:lnSpc>
                <a:spcPct val="115000"/>
              </a:lnSpc>
              <a:spcBef>
                <a:spcPts val="0"/>
              </a:spcBef>
              <a:spcAft>
                <a:spcPts val="0"/>
              </a:spcAft>
              <a:buFont typeface="Symbol" panose="05050102010706020507" pitchFamily="18" charset="2"/>
              <a:buChar char=""/>
            </a:pPr>
            <a:r>
              <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rPr>
              <a:t>DISCLAIMER: EDIPUS Does not store any files or images you upload.</a:t>
            </a:r>
          </a:p>
          <a:p>
            <a:pPr marL="342900" lvl="0" indent="-342900">
              <a:lnSpc>
                <a:spcPct val="115000"/>
              </a:lnSpc>
              <a:spcBef>
                <a:spcPts val="0"/>
              </a:spcBef>
              <a:spcAft>
                <a:spcPts val="0"/>
              </a:spcAft>
              <a:buFont typeface="Symbol" panose="05050102010706020507" pitchFamily="18" charset="2"/>
              <a:buChar char=""/>
            </a:pPr>
            <a:r>
              <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rPr>
              <a:t>All files are stored to your personal Google Drive</a:t>
            </a:r>
          </a:p>
          <a:p>
            <a:pPr marL="342900" lvl="0" indent="-342900">
              <a:lnSpc>
                <a:spcPct val="115000"/>
              </a:lnSpc>
              <a:spcBef>
                <a:spcPts val="0"/>
              </a:spcBef>
              <a:spcAft>
                <a:spcPts val="0"/>
              </a:spcAft>
              <a:buFont typeface="Symbol" panose="05050102010706020507" pitchFamily="18" charset="2"/>
              <a:buChar char=""/>
            </a:pPr>
            <a:r>
              <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rPr>
              <a:t>You can manage your files on your GD even outside the EDIPUS</a:t>
            </a:r>
          </a:p>
          <a:p>
            <a:endParaRPr lang="en-US" sz="2000" dirty="0">
              <a:solidFill>
                <a:schemeClr val="tx1"/>
              </a:solidFill>
            </a:endParaRPr>
          </a:p>
        </p:txBody>
      </p:sp>
      <p:sp>
        <p:nvSpPr>
          <p:cNvPr id="6" name="TextBox 5"/>
          <p:cNvSpPr txBox="1"/>
          <p:nvPr/>
        </p:nvSpPr>
        <p:spPr>
          <a:xfrm>
            <a:off x="297179" y="281232"/>
            <a:ext cx="10256807" cy="769441"/>
          </a:xfrm>
          <a:prstGeom prst="rect">
            <a:avLst/>
          </a:prstGeom>
          <a:noFill/>
        </p:spPr>
        <p:txBody>
          <a:bodyPr wrap="square" rtlCol="0">
            <a:spAutoFit/>
          </a:bodyPr>
          <a:lstStyle/>
          <a:p>
            <a:r>
              <a:rPr lang="en-US" sz="4400" b="1" dirty="0">
                <a:solidFill>
                  <a:schemeClr val="bg1"/>
                </a:solidFill>
                <a:effectLst>
                  <a:outerShdw blurRad="38100" dist="38100" dir="2700000" algn="tl">
                    <a:srgbClr val="000000">
                      <a:alpha val="43137"/>
                    </a:srgbClr>
                  </a:outerShdw>
                </a:effectLst>
              </a:rPr>
              <a:t>B10. The file manager</a:t>
            </a:r>
          </a:p>
        </p:txBody>
      </p:sp>
      <p:pic>
        <p:nvPicPr>
          <p:cNvPr id="8" name="Picture 7"/>
          <p:cNvPicPr/>
          <p:nvPr/>
        </p:nvPicPr>
        <p:blipFill>
          <a:blip r:embed="rId5" cstate="print">
            <a:extLst>
              <a:ext uri="{28A0092B-C50C-407E-A947-70E740481C1C}">
                <a14:useLocalDpi xmlns:a14="http://schemas.microsoft.com/office/drawing/2010/main" val="0"/>
              </a:ext>
            </a:extLst>
          </a:blip>
          <a:stretch>
            <a:fillRect/>
          </a:stretch>
        </p:blipFill>
        <p:spPr>
          <a:xfrm>
            <a:off x="3533807" y="1503293"/>
            <a:ext cx="8532837" cy="4344054"/>
          </a:xfrm>
          <a:prstGeom prst="rect">
            <a:avLst/>
          </a:prstGeom>
        </p:spPr>
      </p:pic>
    </p:spTree>
    <p:extLst>
      <p:ext uri="{BB962C8B-B14F-4D97-AF65-F5344CB8AC3E}">
        <p14:creationId xmlns:p14="http://schemas.microsoft.com/office/powerpoint/2010/main" val="22036403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297179" y="281232"/>
            <a:ext cx="10256807" cy="769441"/>
          </a:xfrm>
          <a:prstGeom prst="rect">
            <a:avLst/>
          </a:prstGeom>
          <a:noFill/>
        </p:spPr>
        <p:txBody>
          <a:bodyPr wrap="square" rtlCol="0">
            <a:spAutoFit/>
          </a:bodyPr>
          <a:lstStyle/>
          <a:p>
            <a:r>
              <a:rPr lang="en-US" sz="4400" b="1" dirty="0">
                <a:solidFill>
                  <a:schemeClr val="bg1"/>
                </a:solidFill>
                <a:effectLst>
                  <a:outerShdw blurRad="38100" dist="38100" dir="2700000" algn="tl">
                    <a:srgbClr val="000000">
                      <a:alpha val="43137"/>
                    </a:srgbClr>
                  </a:outerShdw>
                </a:effectLst>
              </a:rPr>
              <a:t>B10. The file manager</a:t>
            </a:r>
          </a:p>
        </p:txBody>
      </p:sp>
      <p:sp>
        <p:nvSpPr>
          <p:cNvPr id="2" name="Content Placeholder 1"/>
          <p:cNvSpPr>
            <a:spLocks noGrp="1"/>
          </p:cNvSpPr>
          <p:nvPr>
            <p:ph idx="1"/>
          </p:nvPr>
        </p:nvSpPr>
        <p:spPr/>
        <p:txBody>
          <a:bodyPr/>
          <a:lstStyle/>
          <a:p>
            <a:endParaRPr lang="en-US"/>
          </a:p>
        </p:txBody>
      </p:sp>
      <p:pic>
        <p:nvPicPr>
          <p:cNvPr id="11" name="Picture 10" descr="g_info"/>
          <p:cNvPicPr/>
          <p:nvPr/>
        </p:nvPicPr>
        <p:blipFill>
          <a:blip r:embed="rId5">
            <a:extLst>
              <a:ext uri="{28A0092B-C50C-407E-A947-70E740481C1C}">
                <a14:useLocalDpi xmlns:a14="http://schemas.microsoft.com/office/drawing/2010/main" val="0"/>
              </a:ext>
            </a:extLst>
          </a:blip>
          <a:srcRect/>
          <a:stretch>
            <a:fillRect/>
          </a:stretch>
        </p:blipFill>
        <p:spPr bwMode="auto">
          <a:xfrm>
            <a:off x="1952517" y="1391484"/>
            <a:ext cx="8304290" cy="5081887"/>
          </a:xfrm>
          <a:prstGeom prst="rect">
            <a:avLst/>
          </a:prstGeom>
          <a:noFill/>
          <a:ln>
            <a:noFill/>
          </a:ln>
        </p:spPr>
      </p:pic>
    </p:spTree>
    <p:extLst>
      <p:ext uri="{BB962C8B-B14F-4D97-AF65-F5344CB8AC3E}">
        <p14:creationId xmlns:p14="http://schemas.microsoft.com/office/powerpoint/2010/main" val="2862529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7049" y="-362931"/>
            <a:ext cx="2147404" cy="2147404"/>
          </a:xfrm>
          <a:prstGeom prst="rect">
            <a:avLst/>
          </a:prstGeom>
        </p:spPr>
      </p:pic>
      <p:sp>
        <p:nvSpPr>
          <p:cNvPr id="9" name="TextBox 8"/>
          <p:cNvSpPr txBox="1"/>
          <p:nvPr/>
        </p:nvSpPr>
        <p:spPr>
          <a:xfrm>
            <a:off x="3533807" y="6368535"/>
            <a:ext cx="8724181" cy="369332"/>
          </a:xfrm>
          <a:prstGeom prst="rect">
            <a:avLst/>
          </a:prstGeom>
          <a:noFill/>
        </p:spPr>
        <p:txBody>
          <a:bodyPr wrap="square" rtlCol="0">
            <a:spAutoFit/>
          </a:bodyPr>
          <a:lstStyle/>
          <a:p>
            <a:r>
              <a:rPr lang="en-GB" sz="900" dirty="0">
                <a:latin typeface="+mj-lt"/>
              </a:rPr>
              <a:t>This project is supported by the EU. Any communication or publication related to the Project made by the beneficiaries jointly or individually in any form and using any means, shall indicate that it reflects only the author's view and that the NA and the Commission are not responsible for any use that may be made of the information it contains.</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256807" y="6027724"/>
            <a:ext cx="1589258" cy="344265"/>
          </a:xfrm>
          <a:prstGeom prst="rect">
            <a:avLst/>
          </a:prstGeom>
        </p:spPr>
      </p:pic>
      <p:sp>
        <p:nvSpPr>
          <p:cNvPr id="6" name="TextBox 5"/>
          <p:cNvSpPr txBox="1"/>
          <p:nvPr/>
        </p:nvSpPr>
        <p:spPr>
          <a:xfrm>
            <a:off x="297179" y="281232"/>
            <a:ext cx="10256807" cy="769441"/>
          </a:xfrm>
          <a:prstGeom prst="rect">
            <a:avLst/>
          </a:prstGeom>
          <a:noFill/>
        </p:spPr>
        <p:txBody>
          <a:bodyPr wrap="square" rtlCol="0">
            <a:spAutoFit/>
          </a:bodyPr>
          <a:lstStyle/>
          <a:p>
            <a:r>
              <a:rPr lang="en-US" sz="4400" b="1" dirty="0">
                <a:solidFill>
                  <a:schemeClr val="bg1"/>
                </a:solidFill>
                <a:effectLst>
                  <a:outerShdw blurRad="38100" dist="38100" dir="2700000" algn="tl">
                    <a:srgbClr val="000000">
                      <a:alpha val="43137"/>
                    </a:srgbClr>
                  </a:outerShdw>
                </a:effectLst>
              </a:rPr>
              <a:t>B10. The file manager</a:t>
            </a:r>
          </a:p>
        </p:txBody>
      </p:sp>
      <p:sp>
        <p:nvSpPr>
          <p:cNvPr id="2" name="Content Placeholder 1"/>
          <p:cNvSpPr>
            <a:spLocks noGrp="1"/>
          </p:cNvSpPr>
          <p:nvPr>
            <p:ph idx="1"/>
          </p:nvPr>
        </p:nvSpPr>
        <p:spPr/>
        <p:txBody>
          <a:bodyPr/>
          <a:lstStyle/>
          <a:p>
            <a:endParaRPr lang="en-US"/>
          </a:p>
        </p:txBody>
      </p:sp>
      <p:pic>
        <p:nvPicPr>
          <p:cNvPr id="13" name="Picture 12"/>
          <p:cNvPicPr/>
          <p:nvPr/>
        </p:nvPicPr>
        <p:blipFill rotWithShape="1">
          <a:blip r:embed="rId5" cstate="print">
            <a:extLst>
              <a:ext uri="{28A0092B-C50C-407E-A947-70E740481C1C}">
                <a14:useLocalDpi xmlns:a14="http://schemas.microsoft.com/office/drawing/2010/main" val="0"/>
              </a:ext>
            </a:extLst>
          </a:blip>
          <a:srcRect t="1594" b="3815"/>
          <a:stretch/>
        </p:blipFill>
        <p:spPr>
          <a:xfrm>
            <a:off x="1938844" y="1388359"/>
            <a:ext cx="8187334" cy="5035479"/>
          </a:xfrm>
          <a:prstGeom prst="rect">
            <a:avLst/>
          </a:prstGeom>
        </p:spPr>
      </p:pic>
    </p:spTree>
    <p:extLst>
      <p:ext uri="{BB962C8B-B14F-4D97-AF65-F5344CB8AC3E}">
        <p14:creationId xmlns:p14="http://schemas.microsoft.com/office/powerpoint/2010/main" val="12349827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come to PowerPoint.potx" id="{43699C43-EC89-4A55-9A99-3FD944590577}" vid="{3C36ED3A-1C33-4ECB-8650-37D568EF45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3DEC53A-9DF1-4780-BE92-17E971B7A9E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Welcome to PowerPoint</Template>
  <TotalTime>2700</TotalTime>
  <Words>335</Words>
  <Application>Microsoft Office PowerPoint</Application>
  <PresentationFormat>Widescreen</PresentationFormat>
  <Paragraphs>18</Paragraphs>
  <Slides>4</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Segoe UI</vt:lpstr>
      <vt:lpstr>Segoe UI Light</vt:lpstr>
      <vt:lpstr>Symbol</vt:lpstr>
      <vt:lpstr>Times New Roman</vt:lpstr>
      <vt:lpstr>WelcomeDoc</vt:lpstr>
      <vt:lpstr>EUROPEAN DIGITAL PORTFOLIO  FOR UNIVERSITY STUDENTS</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EDIPUS</dc:title>
  <dc:creator>Elpida Christou</dc:creator>
  <cp:lastModifiedBy>EAECNet User3</cp:lastModifiedBy>
  <cp:revision>111</cp:revision>
  <dcterms:created xsi:type="dcterms:W3CDTF">2016-11-15T09:13:12Z</dcterms:created>
  <dcterms:modified xsi:type="dcterms:W3CDTF">2017-08-09T10:55:58Z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TC029239449991</vt:lpwstr>
  </property>
</Properties>
</file>