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7"/>
  </p:notesMasterIdLst>
  <p:sldIdLst>
    <p:sldId id="256" r:id="rId3"/>
    <p:sldId id="331" r:id="rId4"/>
    <p:sldId id="332" r:id="rId5"/>
    <p:sldId id="33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331"/>
            <p14:sldId id="332"/>
            <p14:sldId id="33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6" autoAdjust="0"/>
    <p:restoredTop sz="93556" autoAdjust="0"/>
  </p:normalViewPr>
  <p:slideViewPr>
    <p:cSldViewPr snapToGrid="0">
      <p:cViewPr varScale="1">
        <p:scale>
          <a:sx n="66" d="100"/>
          <a:sy n="66" d="100"/>
        </p:scale>
        <p:origin x="792"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pPr/>
              <a:t>8/9/2017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pPr/>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pPr/>
              <a:t>1</a:t>
            </a:fld>
            <a:endParaRPr lang="en-US"/>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2</a:t>
            </a:fld>
            <a:endParaRPr lang="en-US"/>
          </a:p>
        </p:txBody>
      </p:sp>
    </p:spTree>
    <p:extLst>
      <p:ext uri="{BB962C8B-B14F-4D97-AF65-F5344CB8AC3E}">
        <p14:creationId xmlns:p14="http://schemas.microsoft.com/office/powerpoint/2010/main" val="1003872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3</a:t>
            </a:fld>
            <a:endParaRPr lang="en-US"/>
          </a:p>
        </p:txBody>
      </p:sp>
    </p:spTree>
    <p:extLst>
      <p:ext uri="{BB962C8B-B14F-4D97-AF65-F5344CB8AC3E}">
        <p14:creationId xmlns:p14="http://schemas.microsoft.com/office/powerpoint/2010/main" val="3104403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4</a:t>
            </a:fld>
            <a:endParaRPr lang="en-US"/>
          </a:p>
        </p:txBody>
      </p:sp>
    </p:spTree>
    <p:extLst>
      <p:ext uri="{BB962C8B-B14F-4D97-AF65-F5344CB8AC3E}">
        <p14:creationId xmlns:p14="http://schemas.microsoft.com/office/powerpoint/2010/main" val="272730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chemeClr val="accent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48664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10095346" y="0"/>
            <a:ext cx="2096655"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6"/>
              </a:solidFill>
            </a:endParaRPr>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8201" y="2402238"/>
            <a:ext cx="4508715" cy="2187227"/>
          </a:xfrm>
        </p:spPr>
        <p:txBody>
          <a:bodyPr anchor="ctr">
            <a:noAutofit/>
          </a:bodyPr>
          <a:lstStyle>
            <a:lvl1pPr algn="l">
              <a:defRPr sz="4800">
                <a:solidFill>
                  <a:schemeClr val="accent6"/>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878237" y="1708258"/>
            <a:ext cx="6535119" cy="357518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
        <p:nvSpPr>
          <p:cNvPr id="9" name="Rectangle 8"/>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7" name="Date Placeholder 6"/>
          <p:cNvSpPr>
            <a:spLocks noGrp="1"/>
          </p:cNvSpPr>
          <p:nvPr>
            <p:ph type="dt" sz="half" idx="10"/>
          </p:nvPr>
        </p:nvSpPr>
        <p:spPr/>
        <p:txBody>
          <a:bodyPr/>
          <a:lstStyle/>
          <a:p>
            <a:fld id="{8BEEBAAA-29B5-4AF5-BC5F-7E580C29002D}" type="datetimeFigureOut">
              <a:rPr lang="en-US" smtClean="0"/>
              <a:pPr/>
              <a:t>8/9/2017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pPr/>
              <a:t>‹#›</a:t>
            </a:fld>
            <a:endParaRPr lang="en-US"/>
          </a:p>
        </p:txBody>
      </p:sp>
      <p:sp>
        <p:nvSpPr>
          <p:cNvPr id="11" name="Rectangle 10"/>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pPr/>
              <a:t>8/9/2017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pPr/>
              <a:t>‹#›</a:t>
            </a:fld>
            <a:endParaRPr lang="en-US"/>
          </a:p>
        </p:txBody>
      </p:sp>
      <p:sp>
        <p:nvSpPr>
          <p:cNvPr id="7" name="Rectangle 6"/>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pPr/>
              <a:t>8/9/2017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pPr/>
              <a:t>8/9/2017</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pPr/>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037" y="471055"/>
            <a:ext cx="3345873" cy="3894424"/>
          </a:xfrm>
        </p:spPr>
        <p:txBody>
          <a:bodyPr>
            <a:normAutofit/>
          </a:bodyPr>
          <a:lstStyle/>
          <a:p>
            <a:r>
              <a:rPr lang="en-US" sz="4000" b="1" dirty="0" smtClean="0"/>
              <a:t>EUROPEAN DIGITAL PORTFOLIO </a:t>
            </a:r>
            <a:br>
              <a:rPr lang="en-US" sz="4000" b="1" dirty="0" smtClean="0"/>
            </a:br>
            <a:r>
              <a:rPr lang="en-US" sz="4000" b="1" dirty="0" smtClean="0"/>
              <a:t>FOR UNIVERSITY STUDENTS</a:t>
            </a:r>
            <a:endParaRPr lang="en-US" sz="1200" b="1" dirty="0"/>
          </a:p>
        </p:txBody>
      </p:sp>
      <p:sp>
        <p:nvSpPr>
          <p:cNvPr id="3" name="Subtitle 2"/>
          <p:cNvSpPr>
            <a:spLocks noGrp="1"/>
          </p:cNvSpPr>
          <p:nvPr>
            <p:ph type="subTitle" idx="1"/>
          </p:nvPr>
        </p:nvSpPr>
        <p:spPr>
          <a:xfrm>
            <a:off x="3631720" y="5110609"/>
            <a:ext cx="8134709" cy="1137793"/>
          </a:xfrm>
        </p:spPr>
        <p:txBody>
          <a:bodyPr>
            <a:normAutofit fontScale="77500" lnSpcReduction="20000"/>
          </a:bodyPr>
          <a:lstStyle/>
          <a:p>
            <a:r>
              <a:rPr lang="en-US" sz="3300" b="1" dirty="0" smtClean="0"/>
              <a:t>European Digital Portfolio for University Students</a:t>
            </a:r>
          </a:p>
          <a:p>
            <a:r>
              <a:rPr lang="en-US" i="1" dirty="0" smtClean="0"/>
              <a:t>“The e-Portfolio for all University Students in Europe”</a:t>
            </a:r>
            <a:endParaRPr lang="en-US" i="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6958" y="0"/>
            <a:ext cx="8635042" cy="486481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0728" y="4448606"/>
            <a:ext cx="2034396" cy="2034396"/>
          </a:xfrm>
          <a:prstGeom prst="rect">
            <a:avLst/>
          </a:prstGeom>
        </p:spPr>
      </p:pic>
      <p:sp>
        <p:nvSpPr>
          <p:cNvPr id="6" name="TextBox 5"/>
          <p:cNvSpPr txBox="1"/>
          <p:nvPr/>
        </p:nvSpPr>
        <p:spPr>
          <a:xfrm>
            <a:off x="3467819" y="6443930"/>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4" name="Content Placeholder 3"/>
          <p:cNvSpPr>
            <a:spLocks noGrp="1"/>
          </p:cNvSpPr>
          <p:nvPr>
            <p:ph idx="1"/>
          </p:nvPr>
        </p:nvSpPr>
        <p:spPr>
          <a:xfrm>
            <a:off x="267333" y="1694836"/>
            <a:ext cx="3104284" cy="4332888"/>
          </a:xfrm>
        </p:spPr>
        <p:txBody>
          <a:bodyPr>
            <a:normAutofit/>
          </a:bodyPr>
          <a:lstStyle/>
          <a:p>
            <a:pPr marL="342900" lvl="0" indent="-342900">
              <a:lnSpc>
                <a:spcPct val="115000"/>
              </a:lnSpc>
              <a:spcBef>
                <a:spcPts val="0"/>
              </a:spcBef>
              <a:spcAft>
                <a:spcPts val="0"/>
              </a:spcAft>
              <a:buFont typeface="Symbol" panose="05050102010706020507" pitchFamily="18" charset="2"/>
              <a:buChar char=""/>
            </a:pPr>
            <a:r>
              <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rPr>
              <a:t>Files play a major role to the creation of your profile</a:t>
            </a:r>
          </a:p>
          <a:p>
            <a:pPr marL="342900" lvl="0" indent="-342900">
              <a:lnSpc>
                <a:spcPct val="115000"/>
              </a:lnSpc>
              <a:spcBef>
                <a:spcPts val="0"/>
              </a:spcBef>
              <a:spcAft>
                <a:spcPts val="0"/>
              </a:spcAft>
              <a:buFont typeface="Symbol" panose="05050102010706020507" pitchFamily="18" charset="2"/>
              <a:buChar char=""/>
            </a:pPr>
            <a:r>
              <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rPr>
              <a:t>DISCLAIMER: EDIPUS Does not store any files or images you upload.</a:t>
            </a:r>
          </a:p>
          <a:p>
            <a:pPr marL="342900" lvl="0" indent="-342900">
              <a:lnSpc>
                <a:spcPct val="115000"/>
              </a:lnSpc>
              <a:spcBef>
                <a:spcPts val="0"/>
              </a:spcBef>
              <a:spcAft>
                <a:spcPts val="0"/>
              </a:spcAft>
              <a:buFont typeface="Symbol" panose="05050102010706020507" pitchFamily="18" charset="2"/>
              <a:buChar char=""/>
            </a:pPr>
            <a:r>
              <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rPr>
              <a:t>All files are stored to your personal Google Drive</a:t>
            </a:r>
          </a:p>
          <a:p>
            <a:pPr marL="342900" lvl="0" indent="-342900">
              <a:lnSpc>
                <a:spcPct val="115000"/>
              </a:lnSpc>
              <a:spcBef>
                <a:spcPts val="0"/>
              </a:spcBef>
              <a:spcAft>
                <a:spcPts val="0"/>
              </a:spcAft>
              <a:buFont typeface="Symbol" panose="05050102010706020507" pitchFamily="18" charset="2"/>
              <a:buChar char=""/>
            </a:pPr>
            <a:r>
              <a:rPr lang="en-US" sz="2000" dirty="0">
                <a:solidFill>
                  <a:schemeClr val="tx1"/>
                </a:solidFill>
                <a:latin typeface="Calibri" panose="020F0502020204030204" pitchFamily="34" charset="0"/>
                <a:ea typeface="Calibri" panose="020F0502020204030204" pitchFamily="34" charset="0"/>
                <a:cs typeface="Times New Roman" panose="02020603050405020304" pitchFamily="18" charset="0"/>
              </a:rPr>
              <a:t>You can manage your files on your GD even outside the EDIPUS</a:t>
            </a:r>
          </a:p>
          <a:p>
            <a:endParaRPr lang="en-US" sz="2000" dirty="0">
              <a:solidFill>
                <a:schemeClr val="tx1"/>
              </a:solidFill>
            </a:endParaRPr>
          </a:p>
        </p:txBody>
      </p:sp>
      <p:sp>
        <p:nvSpPr>
          <p:cNvPr id="6" name="TextBox 5"/>
          <p:cNvSpPr txBox="1"/>
          <p:nvPr/>
        </p:nvSpPr>
        <p:spPr>
          <a:xfrm>
            <a:off x="297179" y="281232"/>
            <a:ext cx="10256807" cy="769441"/>
          </a:xfrm>
          <a:prstGeom prst="rect">
            <a:avLst/>
          </a:prstGeom>
          <a:noFill/>
        </p:spPr>
        <p:txBody>
          <a:bodyPr wrap="square" rtlCol="0">
            <a:spAutoFit/>
          </a:bodyPr>
          <a:lstStyle/>
          <a:p>
            <a:r>
              <a:rPr lang="en-US" sz="4400" b="1" dirty="0">
                <a:solidFill>
                  <a:schemeClr val="bg1"/>
                </a:solidFill>
                <a:effectLst>
                  <a:outerShdw blurRad="38100" dist="38100" dir="2700000" algn="tl">
                    <a:srgbClr val="000000">
                      <a:alpha val="43137"/>
                    </a:srgbClr>
                  </a:outerShdw>
                </a:effectLst>
              </a:rPr>
              <a:t>B10. The file manager</a:t>
            </a:r>
          </a:p>
        </p:txBody>
      </p:sp>
      <p:pic>
        <p:nvPicPr>
          <p:cNvPr id="8" name="Picture 7"/>
          <p:cNvPicPr/>
          <p:nvPr/>
        </p:nvPicPr>
        <p:blipFill>
          <a:blip r:embed="rId5" cstate="print">
            <a:extLst>
              <a:ext uri="{28A0092B-C50C-407E-A947-70E740481C1C}">
                <a14:useLocalDpi xmlns:a14="http://schemas.microsoft.com/office/drawing/2010/main" val="0"/>
              </a:ext>
            </a:extLst>
          </a:blip>
          <a:stretch>
            <a:fillRect/>
          </a:stretch>
        </p:blipFill>
        <p:spPr>
          <a:xfrm>
            <a:off x="3533807" y="1503293"/>
            <a:ext cx="8532837" cy="4344054"/>
          </a:xfrm>
          <a:prstGeom prst="rect">
            <a:avLst/>
          </a:prstGeom>
        </p:spPr>
      </p:pic>
    </p:spTree>
    <p:extLst>
      <p:ext uri="{BB962C8B-B14F-4D97-AF65-F5344CB8AC3E}">
        <p14:creationId xmlns:p14="http://schemas.microsoft.com/office/powerpoint/2010/main" val="22036403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297179" y="281232"/>
            <a:ext cx="10256807" cy="769441"/>
          </a:xfrm>
          <a:prstGeom prst="rect">
            <a:avLst/>
          </a:prstGeom>
          <a:noFill/>
        </p:spPr>
        <p:txBody>
          <a:bodyPr wrap="square" rtlCol="0">
            <a:spAutoFit/>
          </a:bodyPr>
          <a:lstStyle/>
          <a:p>
            <a:r>
              <a:rPr lang="en-US" sz="4400" b="1" dirty="0">
                <a:solidFill>
                  <a:schemeClr val="bg1"/>
                </a:solidFill>
                <a:effectLst>
                  <a:outerShdw blurRad="38100" dist="38100" dir="2700000" algn="tl">
                    <a:srgbClr val="000000">
                      <a:alpha val="43137"/>
                    </a:srgbClr>
                  </a:outerShdw>
                </a:effectLst>
              </a:rPr>
              <a:t>B10. The file manager</a:t>
            </a:r>
          </a:p>
        </p:txBody>
      </p:sp>
      <p:sp>
        <p:nvSpPr>
          <p:cNvPr id="2" name="Content Placeholder 1"/>
          <p:cNvSpPr>
            <a:spLocks noGrp="1"/>
          </p:cNvSpPr>
          <p:nvPr>
            <p:ph idx="1"/>
          </p:nvPr>
        </p:nvSpPr>
        <p:spPr/>
        <p:txBody>
          <a:bodyPr/>
          <a:lstStyle/>
          <a:p>
            <a:endParaRPr lang="en-US"/>
          </a:p>
        </p:txBody>
      </p:sp>
      <p:pic>
        <p:nvPicPr>
          <p:cNvPr id="11" name="Picture 10" descr="g_info"/>
          <p:cNvPicPr/>
          <p:nvPr/>
        </p:nvPicPr>
        <p:blipFill>
          <a:blip r:embed="rId5">
            <a:extLst>
              <a:ext uri="{28A0092B-C50C-407E-A947-70E740481C1C}">
                <a14:useLocalDpi xmlns:a14="http://schemas.microsoft.com/office/drawing/2010/main" val="0"/>
              </a:ext>
            </a:extLst>
          </a:blip>
          <a:srcRect/>
          <a:stretch>
            <a:fillRect/>
          </a:stretch>
        </p:blipFill>
        <p:spPr bwMode="auto">
          <a:xfrm>
            <a:off x="1952517" y="1391484"/>
            <a:ext cx="8304290" cy="5081887"/>
          </a:xfrm>
          <a:prstGeom prst="rect">
            <a:avLst/>
          </a:prstGeom>
          <a:noFill/>
          <a:ln>
            <a:noFill/>
          </a:ln>
        </p:spPr>
      </p:pic>
    </p:spTree>
    <p:extLst>
      <p:ext uri="{BB962C8B-B14F-4D97-AF65-F5344CB8AC3E}">
        <p14:creationId xmlns:p14="http://schemas.microsoft.com/office/powerpoint/2010/main" val="2862529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297179" y="281232"/>
            <a:ext cx="10256807" cy="769441"/>
          </a:xfrm>
          <a:prstGeom prst="rect">
            <a:avLst/>
          </a:prstGeom>
          <a:noFill/>
        </p:spPr>
        <p:txBody>
          <a:bodyPr wrap="square" rtlCol="0">
            <a:spAutoFit/>
          </a:bodyPr>
          <a:lstStyle/>
          <a:p>
            <a:r>
              <a:rPr lang="en-US" sz="4400" b="1" dirty="0">
                <a:solidFill>
                  <a:schemeClr val="bg1"/>
                </a:solidFill>
                <a:effectLst>
                  <a:outerShdw blurRad="38100" dist="38100" dir="2700000" algn="tl">
                    <a:srgbClr val="000000">
                      <a:alpha val="43137"/>
                    </a:srgbClr>
                  </a:outerShdw>
                </a:effectLst>
              </a:rPr>
              <a:t>B10. The file manager</a:t>
            </a:r>
          </a:p>
        </p:txBody>
      </p:sp>
      <p:sp>
        <p:nvSpPr>
          <p:cNvPr id="2" name="Content Placeholder 1"/>
          <p:cNvSpPr>
            <a:spLocks noGrp="1"/>
          </p:cNvSpPr>
          <p:nvPr>
            <p:ph idx="1"/>
          </p:nvPr>
        </p:nvSpPr>
        <p:spPr/>
        <p:txBody>
          <a:bodyPr/>
          <a:lstStyle/>
          <a:p>
            <a:endParaRPr lang="en-US"/>
          </a:p>
        </p:txBody>
      </p:sp>
      <p:pic>
        <p:nvPicPr>
          <p:cNvPr id="13" name="Picture 12"/>
          <p:cNvPicPr/>
          <p:nvPr/>
        </p:nvPicPr>
        <p:blipFill rotWithShape="1">
          <a:blip r:embed="rId5" cstate="print">
            <a:extLst>
              <a:ext uri="{28A0092B-C50C-407E-A947-70E740481C1C}">
                <a14:useLocalDpi xmlns:a14="http://schemas.microsoft.com/office/drawing/2010/main" val="0"/>
              </a:ext>
            </a:extLst>
          </a:blip>
          <a:srcRect t="1594" b="3815"/>
          <a:stretch/>
        </p:blipFill>
        <p:spPr>
          <a:xfrm>
            <a:off x="1938844" y="1388359"/>
            <a:ext cx="8187334" cy="5035479"/>
          </a:xfrm>
          <a:prstGeom prst="rect">
            <a:avLst/>
          </a:prstGeom>
        </p:spPr>
      </p:pic>
    </p:spTree>
    <p:extLst>
      <p:ext uri="{BB962C8B-B14F-4D97-AF65-F5344CB8AC3E}">
        <p14:creationId xmlns:p14="http://schemas.microsoft.com/office/powerpoint/2010/main" val="12349827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3DEC53A-9DF1-4780-BE92-17E971B7A9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2700</TotalTime>
  <Words>335</Words>
  <Application>Microsoft Office PowerPoint</Application>
  <PresentationFormat>Widescreen</PresentationFormat>
  <Paragraphs>18</Paragraphs>
  <Slides>4</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Segoe UI</vt:lpstr>
      <vt:lpstr>Segoe UI Light</vt:lpstr>
      <vt:lpstr>Symbol</vt:lpstr>
      <vt:lpstr>Times New Roman</vt:lpstr>
      <vt:lpstr>WelcomeDoc</vt:lpstr>
      <vt:lpstr>EUROPEAN DIGITAL PORTFOLIO  FOR UNIVERSITY STUDENTS</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EDIPUS</dc:title>
  <dc:creator>Elpida Christou</dc:creator>
  <cp:lastModifiedBy>EAECNet User3</cp:lastModifiedBy>
  <cp:revision>111</cp:revision>
  <dcterms:created xsi:type="dcterms:W3CDTF">2016-11-15T09:13:12Z</dcterms:created>
  <dcterms:modified xsi:type="dcterms:W3CDTF">2017-08-09T10:55:58Z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